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O'Connor" initials="MO" lastIdx="1" clrIdx="0">
    <p:extLst>
      <p:ext uri="{19B8F6BF-5375-455C-9EA6-DF929625EA0E}">
        <p15:presenceInfo xmlns:p15="http://schemas.microsoft.com/office/powerpoint/2012/main" userId="a6c1635bda2658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6T21:50:40.598"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FBB1-FCE1-9E4A-A011-0B53BE6267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910CD-0F2B-8344-874E-E14936A6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39DEF-05A8-374E-84CE-73D1E16EF089}"/>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95ACD894-59DE-B940-8B61-5729EEB23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804BE-CE5B-9D45-9D11-7A2404B2499C}"/>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185833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2C2B-4B6A-9E4A-8246-09F638BF94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339A0-C260-3645-98A3-A975759DE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E0FF1-C4DE-214B-96F2-7DB7C8B770C2}"/>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B2A38F8F-4E22-884E-BAB9-2D5A870BD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200EA-0118-FE44-8801-F8B9B38D07EC}"/>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298038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92A90-AD89-9443-B969-82DB908F21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B7BD9B-3204-9A4F-B780-BE126933E2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93A18-CFE8-1143-A1C7-0B45F4529453}"/>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65FE3557-BEB8-CA4C-AD9B-2194F1FE8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3301-1DC6-8B48-8855-C634D7319963}"/>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94388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55A1-C1BB-C94C-AE99-A31BFFBCE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EC7B0-07B3-594C-BFD8-CA28AE142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A6F54-CA00-C24E-8D4C-CB67268CCC20}"/>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41D60515-2212-FD4D-BDAD-EAC0121D2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E4595-5739-3C47-91BB-0B57C7FC0DB5}"/>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34224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8C1E-F807-D448-8F31-97BFDF5DC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7D0836-3C09-D440-AFD9-0234F41A5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DCC305-E845-054D-93D1-F6A73F3C88E1}"/>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59956AB1-C770-1046-86A8-2C5EB0DF2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3D7B5-6B54-A34A-B072-4C24FBEE02DC}"/>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61746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70F-BE4E-4A48-92AC-82A34AEC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0F39E-2DA5-3D40-8E28-75E61DBFF4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615CE1-32BD-B14C-B737-B2D8358ECD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39E83C-56EF-4943-AD76-1E972219DB73}"/>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6" name="Footer Placeholder 5">
            <a:extLst>
              <a:ext uri="{FF2B5EF4-FFF2-40B4-BE49-F238E27FC236}">
                <a16:creationId xmlns:a16="http://schemas.microsoft.com/office/drawing/2014/main" id="{72DD17BF-0E73-854A-BE85-C03AE63AB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FA1DF-6AFC-554E-9CA5-893882EE9BBF}"/>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53132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C1D2-2B3E-BC4A-AD44-2B962B1043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749EA-4F40-6943-B3E3-F744362D1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2CB02-E2AF-3042-902D-8123466527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4F6FF-8DAF-3F4F-8E5D-DF0ACA5C5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21AEBA-E938-5E48-A486-F1BE210D36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6E398-A8B9-0847-BDF5-5EFA8B5ADA3A}"/>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8" name="Footer Placeholder 7">
            <a:extLst>
              <a:ext uri="{FF2B5EF4-FFF2-40B4-BE49-F238E27FC236}">
                <a16:creationId xmlns:a16="http://schemas.microsoft.com/office/drawing/2014/main" id="{2AC6C7F6-E8E5-4540-9A0C-C993AFFB7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4E674-D237-9B47-8D31-5DCE36A64D8A}"/>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41339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53E0-3CB2-624F-97C7-95C41B46F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8E12A-EA85-9045-82A7-0D10DC1D2DBA}"/>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4" name="Footer Placeholder 3">
            <a:extLst>
              <a:ext uri="{FF2B5EF4-FFF2-40B4-BE49-F238E27FC236}">
                <a16:creationId xmlns:a16="http://schemas.microsoft.com/office/drawing/2014/main" id="{3274597F-3D6F-7346-9F84-44797D4FB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42BBC-73F7-4645-9A8D-907EBFEDDF00}"/>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289833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C8EF4-DFE8-9641-8689-707DC1CA1856}"/>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3" name="Footer Placeholder 2">
            <a:extLst>
              <a:ext uri="{FF2B5EF4-FFF2-40B4-BE49-F238E27FC236}">
                <a16:creationId xmlns:a16="http://schemas.microsoft.com/office/drawing/2014/main" id="{E38FADB0-A7CB-D940-B88C-0D91FD9F94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889FB-38D6-7F47-B443-85845F7CCF4E}"/>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220987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A7F6-2167-5B49-8D06-9A439F65E2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4EBEA-46F6-9647-8EB4-E2E8969C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30E6B-6032-054D-9501-E3CED57EC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F5E0C-1819-AC48-9721-A4DEA92F2508}"/>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6" name="Footer Placeholder 5">
            <a:extLst>
              <a:ext uri="{FF2B5EF4-FFF2-40B4-BE49-F238E27FC236}">
                <a16:creationId xmlns:a16="http://schemas.microsoft.com/office/drawing/2014/main" id="{D3E0EEFE-B2EE-1C4E-B49D-5270F2568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04AF0-5EA9-064D-B475-F130438D9687}"/>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321583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54A-7C3A-7044-B264-09646CB51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4ABCF-60CD-854B-A9F5-E5DAEBFAB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DFF64-48A5-634E-BE24-2821DE72F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6EAA92-BEAB-4745-9369-CEE14EC8DFF8}"/>
              </a:ext>
            </a:extLst>
          </p:cNvPr>
          <p:cNvSpPr>
            <a:spLocks noGrp="1"/>
          </p:cNvSpPr>
          <p:nvPr>
            <p:ph type="dt" sz="half" idx="10"/>
          </p:nvPr>
        </p:nvSpPr>
        <p:spPr/>
        <p:txBody>
          <a:bodyPr/>
          <a:lstStyle/>
          <a:p>
            <a:fld id="{90B3046B-4AF2-6A46-8E0C-DD3EEBFCD388}" type="datetimeFigureOut">
              <a:rPr lang="en-US" smtClean="0"/>
              <a:t>9/11/2019</a:t>
            </a:fld>
            <a:endParaRPr lang="en-US"/>
          </a:p>
        </p:txBody>
      </p:sp>
      <p:sp>
        <p:nvSpPr>
          <p:cNvPr id="6" name="Footer Placeholder 5">
            <a:extLst>
              <a:ext uri="{FF2B5EF4-FFF2-40B4-BE49-F238E27FC236}">
                <a16:creationId xmlns:a16="http://schemas.microsoft.com/office/drawing/2014/main" id="{5B5ABC3E-5FAE-8B44-9E49-9A8F6B039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8BF5E-E13E-5747-B306-343691BF1FA4}"/>
              </a:ext>
            </a:extLst>
          </p:cNvPr>
          <p:cNvSpPr>
            <a:spLocks noGrp="1"/>
          </p:cNvSpPr>
          <p:nvPr>
            <p:ph type="sldNum" sz="quarter" idx="12"/>
          </p:nvPr>
        </p:nvSpPr>
        <p:spPr/>
        <p:txBody>
          <a:bodyPr/>
          <a:lstStyle/>
          <a:p>
            <a:fld id="{C36F40E1-2D1D-8C4D-BFCE-D8D0C4DBF9DA}" type="slidenum">
              <a:rPr lang="en-US" smtClean="0"/>
              <a:t>‹#›</a:t>
            </a:fld>
            <a:endParaRPr lang="en-US"/>
          </a:p>
        </p:txBody>
      </p:sp>
    </p:spTree>
    <p:extLst>
      <p:ext uri="{BB962C8B-B14F-4D97-AF65-F5344CB8AC3E}">
        <p14:creationId xmlns:p14="http://schemas.microsoft.com/office/powerpoint/2010/main" val="76031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696E6-6B36-C040-B337-A0293D4FA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C0D48-654A-FB48-98BF-6D6AF88B9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BFC65-EEDD-EE4E-BC32-20E810DC2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3046B-4AF2-6A46-8E0C-DD3EEBFCD388}" type="datetimeFigureOut">
              <a:rPr lang="en-US" smtClean="0"/>
              <a:t>9/11/2019</a:t>
            </a:fld>
            <a:endParaRPr lang="en-US"/>
          </a:p>
        </p:txBody>
      </p:sp>
      <p:sp>
        <p:nvSpPr>
          <p:cNvPr id="5" name="Footer Placeholder 4">
            <a:extLst>
              <a:ext uri="{FF2B5EF4-FFF2-40B4-BE49-F238E27FC236}">
                <a16:creationId xmlns:a16="http://schemas.microsoft.com/office/drawing/2014/main" id="{8BEA94C0-F9F9-0C41-9328-A30DC75B2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4AA9E4-3050-E541-95ED-7F22FA81A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F40E1-2D1D-8C4D-BFCE-D8D0C4DBF9DA}" type="slidenum">
              <a:rPr lang="en-US" smtClean="0"/>
              <a:t>‹#›</a:t>
            </a:fld>
            <a:endParaRPr lang="en-US"/>
          </a:p>
        </p:txBody>
      </p:sp>
    </p:spTree>
    <p:extLst>
      <p:ext uri="{BB962C8B-B14F-4D97-AF65-F5344CB8AC3E}">
        <p14:creationId xmlns:p14="http://schemas.microsoft.com/office/powerpoint/2010/main" val="305299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FB79-7812-DC4B-8B13-DA3ABA988DDD}"/>
              </a:ext>
            </a:extLst>
          </p:cNvPr>
          <p:cNvSpPr>
            <a:spLocks noGrp="1"/>
          </p:cNvSpPr>
          <p:nvPr>
            <p:ph type="ctrTitle"/>
          </p:nvPr>
        </p:nvSpPr>
        <p:spPr>
          <a:xfrm>
            <a:off x="1524000" y="680357"/>
            <a:ext cx="9144000" cy="1133928"/>
          </a:xfrm>
        </p:spPr>
        <p:txBody>
          <a:bodyPr/>
          <a:lstStyle/>
          <a:p>
            <a:r>
              <a:rPr lang="en-US" dirty="0">
                <a:latin typeface="Gill Sans" panose="020B0502020104020203" pitchFamily="34" charset="-79"/>
                <a:cs typeface="Gill Sans" panose="020B0502020104020203" pitchFamily="34" charset="-79"/>
              </a:rPr>
              <a:t>Native American Teepee’s</a:t>
            </a:r>
          </a:p>
        </p:txBody>
      </p:sp>
      <p:pic>
        <p:nvPicPr>
          <p:cNvPr id="3" name="Picture 3">
            <a:extLst>
              <a:ext uri="{FF2B5EF4-FFF2-40B4-BE49-F238E27FC236}">
                <a16:creationId xmlns:a16="http://schemas.microsoft.com/office/drawing/2014/main" id="{41979ABD-B1CE-5241-88EB-5C5AC0890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61" y="2025952"/>
            <a:ext cx="7021884" cy="3613451"/>
          </a:xfrm>
          <a:prstGeom prst="rect">
            <a:avLst/>
          </a:prstGeom>
        </p:spPr>
      </p:pic>
    </p:spTree>
    <p:extLst>
      <p:ext uri="{BB962C8B-B14F-4D97-AF65-F5344CB8AC3E}">
        <p14:creationId xmlns:p14="http://schemas.microsoft.com/office/powerpoint/2010/main" val="350116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6F9F714-EF08-A04E-9415-2108CB78B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38" y="1363662"/>
            <a:ext cx="5040407" cy="4130675"/>
          </a:xfrm>
          <a:prstGeom prst="rect">
            <a:avLst/>
          </a:prstGeom>
        </p:spPr>
      </p:pic>
      <p:sp>
        <p:nvSpPr>
          <p:cNvPr id="6" name="Title 5">
            <a:extLst>
              <a:ext uri="{FF2B5EF4-FFF2-40B4-BE49-F238E27FC236}">
                <a16:creationId xmlns:a16="http://schemas.microsoft.com/office/drawing/2014/main" id="{A84635E9-1F04-3246-9698-CAAC9098BEF9}"/>
              </a:ext>
            </a:extLst>
          </p:cNvPr>
          <p:cNvSpPr>
            <a:spLocks noGrp="1"/>
          </p:cNvSpPr>
          <p:nvPr>
            <p:ph type="title"/>
          </p:nvPr>
        </p:nvSpPr>
        <p:spPr>
          <a:xfrm>
            <a:off x="6096000" y="1221618"/>
            <a:ext cx="5181600" cy="4414762"/>
          </a:xfrm>
        </p:spPr>
        <p:txBody>
          <a:bodyPr>
            <a:noAutofit/>
          </a:bodyPr>
          <a:lstStyle/>
          <a:p>
            <a:r>
              <a:rPr lang="en-US" sz="1800" dirty="0">
                <a:latin typeface="+mn-lt"/>
              </a:rPr>
              <a:t>Teepees were the homes of the indigenous, nomadic tribes of The Great Plains. A teepee was built using a number of long poles as the frame. The poles were tied together at the top and spread out at the bottom to make an upside down cone shape. Then the outside was wrapped in a large covering made from animal hide.  </a:t>
            </a:r>
            <a:br>
              <a:rPr lang="en-US" sz="1800" dirty="0">
                <a:latin typeface="+mn-lt"/>
              </a:rPr>
            </a:br>
            <a:br>
              <a:rPr lang="en-US" sz="1800" dirty="0">
                <a:latin typeface="+mn-lt"/>
              </a:rPr>
            </a:br>
            <a:r>
              <a:rPr lang="en-US" sz="1800" dirty="0">
                <a:latin typeface="+mn-lt"/>
              </a:rPr>
              <a:t>Native Americans expressed themselves with the artwork that they used on the animal hides. Painted pictures often told stories about a great warrior’s adventure or even pictures of dreams!</a:t>
            </a:r>
            <a:br>
              <a:rPr lang="en-US" sz="1800">
                <a:latin typeface="+mn-lt"/>
              </a:rPr>
            </a:br>
            <a:endParaRPr lang="en-US" sz="1800" dirty="0">
              <a:latin typeface="+mn-lt"/>
            </a:endParaRPr>
          </a:p>
        </p:txBody>
      </p:sp>
    </p:spTree>
    <p:extLst>
      <p:ext uri="{BB962C8B-B14F-4D97-AF65-F5344CB8AC3E}">
        <p14:creationId xmlns:p14="http://schemas.microsoft.com/office/powerpoint/2010/main" val="366791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BF2C87-3390-9149-BF6E-D5BA69AA5F37}"/>
              </a:ext>
            </a:extLst>
          </p:cNvPr>
          <p:cNvSpPr>
            <a:spLocks noGrp="1"/>
          </p:cNvSpPr>
          <p:nvPr>
            <p:ph sz="half" idx="2"/>
          </p:nvPr>
        </p:nvSpPr>
        <p:spPr/>
        <p:txBody>
          <a:bodyPr>
            <a:normAutofit/>
          </a:bodyPr>
          <a:lstStyle/>
          <a:p>
            <a:r>
              <a:rPr lang="en-US" sz="3600" dirty="0"/>
              <a:t>The Native Americans used symbols like these to communicate their stories and ideas.</a:t>
            </a:r>
          </a:p>
        </p:txBody>
      </p:sp>
      <p:pic>
        <p:nvPicPr>
          <p:cNvPr id="2" name="Picture 2">
            <a:extLst>
              <a:ext uri="{FF2B5EF4-FFF2-40B4-BE49-F238E27FC236}">
                <a16:creationId xmlns:a16="http://schemas.microsoft.com/office/drawing/2014/main" id="{EF4D657F-3D52-C041-9EAD-8BB1AB248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55" y="619881"/>
            <a:ext cx="4194736" cy="5213017"/>
          </a:xfrm>
          <a:prstGeom prst="rect">
            <a:avLst/>
          </a:prstGeom>
        </p:spPr>
      </p:pic>
    </p:spTree>
    <p:extLst>
      <p:ext uri="{BB962C8B-B14F-4D97-AF65-F5344CB8AC3E}">
        <p14:creationId xmlns:p14="http://schemas.microsoft.com/office/powerpoint/2010/main" val="73799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77B8-1457-304C-950C-7ED421DE0F86}"/>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72F3A3FC-60DA-444F-8C81-5D007A6104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1" y="365125"/>
            <a:ext cx="1822752" cy="3240449"/>
          </a:xfrm>
          <a:prstGeom prst="rect">
            <a:avLst/>
          </a:prstGeom>
        </p:spPr>
      </p:pic>
      <p:pic>
        <p:nvPicPr>
          <p:cNvPr id="7" name="Picture 7">
            <a:extLst>
              <a:ext uri="{FF2B5EF4-FFF2-40B4-BE49-F238E27FC236}">
                <a16:creationId xmlns:a16="http://schemas.microsoft.com/office/drawing/2014/main" id="{5B5D957F-FE64-2546-984C-790488DE3CA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94951" y="3504131"/>
            <a:ext cx="3732288" cy="2799216"/>
          </a:xfrm>
          <a:prstGeom prst="rect">
            <a:avLst/>
          </a:prstGeom>
        </p:spPr>
      </p:pic>
      <p:pic>
        <p:nvPicPr>
          <p:cNvPr id="9" name="Picture 9">
            <a:extLst>
              <a:ext uri="{FF2B5EF4-FFF2-40B4-BE49-F238E27FC236}">
                <a16:creationId xmlns:a16="http://schemas.microsoft.com/office/drawing/2014/main" id="{1004CD81-A029-C24C-A5A0-F59C40C4C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403" y="365125"/>
            <a:ext cx="3984021" cy="2988745"/>
          </a:xfrm>
          <a:prstGeom prst="rect">
            <a:avLst/>
          </a:prstGeom>
        </p:spPr>
      </p:pic>
      <p:pic>
        <p:nvPicPr>
          <p:cNvPr id="11" name="Picture 11">
            <a:extLst>
              <a:ext uri="{FF2B5EF4-FFF2-40B4-BE49-F238E27FC236}">
                <a16:creationId xmlns:a16="http://schemas.microsoft.com/office/drawing/2014/main" id="{B6307A6A-F860-ED44-A6F0-3130D1284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548" y="174095"/>
            <a:ext cx="2366662" cy="3622507"/>
          </a:xfrm>
          <a:prstGeom prst="rect">
            <a:avLst/>
          </a:prstGeom>
        </p:spPr>
      </p:pic>
      <p:pic>
        <p:nvPicPr>
          <p:cNvPr id="13" name="Picture 13">
            <a:extLst>
              <a:ext uri="{FF2B5EF4-FFF2-40B4-BE49-F238E27FC236}">
                <a16:creationId xmlns:a16="http://schemas.microsoft.com/office/drawing/2014/main" id="{45BA8422-49FD-F148-9C2A-3F4F9CDF2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850" y="4169747"/>
            <a:ext cx="2603500" cy="2133600"/>
          </a:xfrm>
          <a:prstGeom prst="rect">
            <a:avLst/>
          </a:prstGeom>
        </p:spPr>
      </p:pic>
      <p:pic>
        <p:nvPicPr>
          <p:cNvPr id="15" name="Picture 15">
            <a:extLst>
              <a:ext uri="{FF2B5EF4-FFF2-40B4-BE49-F238E27FC236}">
                <a16:creationId xmlns:a16="http://schemas.microsoft.com/office/drawing/2014/main" id="{18D59EBE-9A3D-D54B-8321-3C79F14E6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145" y="3890814"/>
            <a:ext cx="2689714" cy="2691466"/>
          </a:xfrm>
          <a:prstGeom prst="rect">
            <a:avLst/>
          </a:prstGeom>
        </p:spPr>
      </p:pic>
    </p:spTree>
    <p:extLst>
      <p:ext uri="{BB962C8B-B14F-4D97-AF65-F5344CB8AC3E}">
        <p14:creationId xmlns:p14="http://schemas.microsoft.com/office/powerpoint/2010/main" val="87551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5712D4-E284-2046-A0DE-6C9E40418815}"/>
              </a:ext>
            </a:extLst>
          </p:cNvPr>
          <p:cNvSpPr>
            <a:spLocks noGrp="1"/>
          </p:cNvSpPr>
          <p:nvPr>
            <p:ph type="title"/>
          </p:nvPr>
        </p:nvSpPr>
        <p:spPr>
          <a:xfrm>
            <a:off x="838200" y="365125"/>
            <a:ext cx="10515600" cy="2628446"/>
          </a:xfrm>
        </p:spPr>
        <p:txBody>
          <a:bodyPr>
            <a:normAutofit fontScale="90000"/>
          </a:bodyPr>
          <a:lstStyle/>
          <a:p>
            <a:r>
              <a:rPr lang="en-US" dirty="0"/>
              <a:t>Today we will make our own colorful, creative teepees using small sticks, yarn, beads, string, wire and feathers.</a:t>
            </a:r>
            <a:br>
              <a:rPr lang="en-US" dirty="0"/>
            </a:br>
            <a:endParaRPr lang="en-US" dirty="0"/>
          </a:p>
        </p:txBody>
      </p:sp>
      <p:pic>
        <p:nvPicPr>
          <p:cNvPr id="2" name="Picture 2">
            <a:extLst>
              <a:ext uri="{FF2B5EF4-FFF2-40B4-BE49-F238E27FC236}">
                <a16:creationId xmlns:a16="http://schemas.microsoft.com/office/drawing/2014/main" id="{7450E06B-3871-CE4F-AB67-8CA751CFF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547" y="1913710"/>
            <a:ext cx="3702050" cy="3901440"/>
          </a:xfrm>
          <a:prstGeom prst="rect">
            <a:avLst/>
          </a:prstGeom>
        </p:spPr>
      </p:pic>
    </p:spTree>
    <p:extLst>
      <p:ext uri="{BB962C8B-B14F-4D97-AF65-F5344CB8AC3E}">
        <p14:creationId xmlns:p14="http://schemas.microsoft.com/office/powerpoint/2010/main" val="103508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Words>
  <Application>Microsoft Office PowerPoint</Application>
  <PresentationFormat>Widescreen</PresentationFormat>
  <Paragraphs>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Gill Sans</vt:lpstr>
      <vt:lpstr>Office Theme</vt:lpstr>
      <vt:lpstr>Native American Teepee’s</vt:lpstr>
      <vt:lpstr>Teepees were the homes of the indigenous, nomadic tribes of The Great Plains. A teepee was built using a number of long poles as the frame. The poles were tied together at the top and spread out at the bottom to make an upside down cone shape. Then the outside was wrapped in a large covering made from animal hide.    Native Americans expressed themselves with the artwork that they used on the animal hides. Painted pictures often told stories about a great warrior’s adventure or even pictures of dreams! </vt:lpstr>
      <vt:lpstr>PowerPoint Presentation</vt:lpstr>
      <vt:lpstr>PowerPoint Presentation</vt:lpstr>
      <vt:lpstr>Today we will make our own colorful, creative teepees using small sticks, yarn, beads, string, wire and feathers.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Life Under Sea Color Value Art</dc:title>
  <dc:creator>Fiona O'Connor</dc:creator>
  <cp:lastModifiedBy>Fiona O'Connor</cp:lastModifiedBy>
  <cp:revision>7</cp:revision>
  <dcterms:modified xsi:type="dcterms:W3CDTF">2019-09-11T18:25:40Z</dcterms:modified>
</cp:coreProperties>
</file>